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3C9895-6621-4E65-9F5B-CEBC5808658F}" v="140" dt="2022-02-14T01:38:55.024"/>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p:cViewPr varScale="1">
        <p:scale>
          <a:sx n="84" d="100"/>
          <a:sy n="84" d="100"/>
        </p:scale>
        <p:origin x="45" y="342"/>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204CD-6958-4A55-82AA-4AD73B3B6A19}"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en-US"/>
        </a:p>
      </dgm:t>
    </dgm:pt>
    <dgm:pt modelId="{C712D637-7FF1-401C-9304-F85D1B95B226}">
      <dgm:prSet phldrT="[Text]"/>
      <dgm:spPr/>
      <dgm:t>
        <a:bodyPr/>
        <a:lstStyle/>
        <a:p>
          <a:r>
            <a:rPr lang="en-US" dirty="0"/>
            <a:t>Step 1</a:t>
          </a:r>
        </a:p>
      </dgm:t>
    </dgm:pt>
    <dgm:pt modelId="{05E1DD5C-7FEF-48F0-9651-C74D082ACBA9}" type="parTrans" cxnId="{9653D664-EC18-40D7-9F5E-3B27A70DCA4D}">
      <dgm:prSet/>
      <dgm:spPr/>
      <dgm:t>
        <a:bodyPr/>
        <a:lstStyle/>
        <a:p>
          <a:endParaRPr lang="en-US"/>
        </a:p>
      </dgm:t>
    </dgm:pt>
    <dgm:pt modelId="{F14B97BF-E90F-4D5A-A42B-6364BCB81249}" type="sibTrans" cxnId="{9653D664-EC18-40D7-9F5E-3B27A70DCA4D}">
      <dgm:prSet/>
      <dgm:spPr/>
      <dgm:t>
        <a:bodyPr/>
        <a:lstStyle/>
        <a:p>
          <a:endParaRPr lang="en-US"/>
        </a:p>
      </dgm:t>
    </dgm:pt>
    <dgm:pt modelId="{743FE7B1-011B-42E6-8768-1EB3E95741FA}">
      <dgm:prSet phldrT="[Text]"/>
      <dgm:spPr/>
      <dgm:t>
        <a:bodyPr/>
        <a:lstStyle/>
        <a:p>
          <a:r>
            <a:rPr lang="en-US" dirty="0"/>
            <a:t>Squats</a:t>
          </a:r>
        </a:p>
      </dgm:t>
    </dgm:pt>
    <dgm:pt modelId="{921AFB12-2D70-40FB-8AB1-299E0FF2C5A6}" type="parTrans" cxnId="{6D29C741-1B1E-4EBC-A0C7-F287A8ED285A}">
      <dgm:prSet/>
      <dgm:spPr/>
      <dgm:t>
        <a:bodyPr/>
        <a:lstStyle/>
        <a:p>
          <a:endParaRPr lang="en-US"/>
        </a:p>
      </dgm:t>
    </dgm:pt>
    <dgm:pt modelId="{FFAF77DD-A644-4C36-8908-6204BB0D9268}" type="sibTrans" cxnId="{6D29C741-1B1E-4EBC-A0C7-F287A8ED285A}">
      <dgm:prSet/>
      <dgm:spPr/>
      <dgm:t>
        <a:bodyPr/>
        <a:lstStyle/>
        <a:p>
          <a:endParaRPr lang="en-US"/>
        </a:p>
      </dgm:t>
    </dgm:pt>
    <dgm:pt modelId="{DA33CDF4-5B94-4B92-9E0A-4DFD4CBFAF2D}">
      <dgm:prSet phldrT="[Text]"/>
      <dgm:spPr/>
      <dgm:t>
        <a:bodyPr/>
        <a:lstStyle/>
        <a:p>
          <a:r>
            <a:rPr lang="en-US" dirty="0"/>
            <a:t>Arms in Front X 10</a:t>
          </a:r>
        </a:p>
      </dgm:t>
    </dgm:pt>
    <dgm:pt modelId="{B7ECB8E0-4CD3-4804-BE8C-5260A5083C57}" type="parTrans" cxnId="{88A87FA6-C1EB-4109-9B9E-2FE10DE80F14}">
      <dgm:prSet/>
      <dgm:spPr/>
      <dgm:t>
        <a:bodyPr/>
        <a:lstStyle/>
        <a:p>
          <a:endParaRPr lang="en-US"/>
        </a:p>
      </dgm:t>
    </dgm:pt>
    <dgm:pt modelId="{D3EF4DE2-351E-4A5C-980A-1BBDC899AAC2}" type="sibTrans" cxnId="{88A87FA6-C1EB-4109-9B9E-2FE10DE80F14}">
      <dgm:prSet/>
      <dgm:spPr/>
      <dgm:t>
        <a:bodyPr/>
        <a:lstStyle/>
        <a:p>
          <a:endParaRPr lang="en-US"/>
        </a:p>
      </dgm:t>
    </dgm:pt>
    <dgm:pt modelId="{DB6AA457-F75F-415D-BDD5-92045774FE4B}">
      <dgm:prSet phldrT="[Text]"/>
      <dgm:spPr/>
      <dgm:t>
        <a:bodyPr/>
        <a:lstStyle/>
        <a:p>
          <a:r>
            <a:rPr lang="en-US" dirty="0"/>
            <a:t>Step 2 and 3</a:t>
          </a:r>
        </a:p>
      </dgm:t>
    </dgm:pt>
    <dgm:pt modelId="{195DBB62-3C1E-4BED-ADB6-6E31CA6ABD63}" type="parTrans" cxnId="{93F76B4F-907D-4630-B1A9-C3BE3C102DFF}">
      <dgm:prSet/>
      <dgm:spPr/>
      <dgm:t>
        <a:bodyPr/>
        <a:lstStyle/>
        <a:p>
          <a:endParaRPr lang="en-US"/>
        </a:p>
      </dgm:t>
    </dgm:pt>
    <dgm:pt modelId="{C684833D-85CC-4010-A138-ABC65E139C69}" type="sibTrans" cxnId="{93F76B4F-907D-4630-B1A9-C3BE3C102DFF}">
      <dgm:prSet/>
      <dgm:spPr/>
      <dgm:t>
        <a:bodyPr/>
        <a:lstStyle/>
        <a:p>
          <a:endParaRPr lang="en-US"/>
        </a:p>
      </dgm:t>
    </dgm:pt>
    <dgm:pt modelId="{99C943DF-AAA4-4E2C-A283-FA2BF761F447}">
      <dgm:prSet phldrT="[Text]"/>
      <dgm:spPr/>
      <dgm:t>
        <a:bodyPr/>
        <a:lstStyle/>
        <a:p>
          <a:r>
            <a:rPr lang="en-US" dirty="0"/>
            <a:t>Arms Alternate in Front X 10</a:t>
          </a:r>
        </a:p>
      </dgm:t>
    </dgm:pt>
    <dgm:pt modelId="{20F107AF-35DA-4D25-AB35-B8AD821D3FE7}" type="parTrans" cxnId="{F9232B4D-645E-4C93-A5D6-A89B30504327}">
      <dgm:prSet/>
      <dgm:spPr/>
      <dgm:t>
        <a:bodyPr/>
        <a:lstStyle/>
        <a:p>
          <a:endParaRPr lang="en-US"/>
        </a:p>
      </dgm:t>
    </dgm:pt>
    <dgm:pt modelId="{4802CB64-7B32-458C-A9FF-C35C0A51E69A}" type="sibTrans" cxnId="{F9232B4D-645E-4C93-A5D6-A89B30504327}">
      <dgm:prSet/>
      <dgm:spPr/>
      <dgm:t>
        <a:bodyPr/>
        <a:lstStyle/>
        <a:p>
          <a:endParaRPr lang="en-US"/>
        </a:p>
      </dgm:t>
    </dgm:pt>
    <dgm:pt modelId="{3FE03ED9-3066-4E28-8291-0B1764DC85D6}">
      <dgm:prSet phldrT="[Text]"/>
      <dgm:spPr/>
      <dgm:t>
        <a:bodyPr/>
        <a:lstStyle/>
        <a:p>
          <a:r>
            <a:rPr lang="en-US" dirty="0"/>
            <a:t>Arms Jumping Jacks X 10</a:t>
          </a:r>
        </a:p>
      </dgm:t>
    </dgm:pt>
    <dgm:pt modelId="{70F79093-990B-4C69-A0BC-6E28D692D24F}" type="parTrans" cxnId="{EF7A2011-FCAC-41A8-A305-634BF780B59D}">
      <dgm:prSet/>
      <dgm:spPr/>
      <dgm:t>
        <a:bodyPr/>
        <a:lstStyle/>
        <a:p>
          <a:endParaRPr lang="en-US"/>
        </a:p>
      </dgm:t>
    </dgm:pt>
    <dgm:pt modelId="{2D17DCF5-1F10-4F99-AFA5-9D17F12D0A73}" type="sibTrans" cxnId="{EF7A2011-FCAC-41A8-A305-634BF780B59D}">
      <dgm:prSet/>
      <dgm:spPr/>
      <dgm:t>
        <a:bodyPr/>
        <a:lstStyle/>
        <a:p>
          <a:endParaRPr lang="en-US"/>
        </a:p>
      </dgm:t>
    </dgm:pt>
    <dgm:pt modelId="{C3DC95A2-4D92-42C5-966E-8600E4BA31BD}">
      <dgm:prSet phldrT="[Text]"/>
      <dgm:spPr/>
      <dgm:t>
        <a:bodyPr/>
        <a:lstStyle/>
        <a:p>
          <a:r>
            <a:rPr lang="en-US" dirty="0"/>
            <a:t>Step 4</a:t>
          </a:r>
        </a:p>
      </dgm:t>
    </dgm:pt>
    <dgm:pt modelId="{F9D94033-59E5-4228-A5F3-6CB272E77E3B}" type="parTrans" cxnId="{8A476EEB-6A39-4004-AD8C-BD56913E7B26}">
      <dgm:prSet/>
      <dgm:spPr/>
      <dgm:t>
        <a:bodyPr/>
        <a:lstStyle/>
        <a:p>
          <a:endParaRPr lang="en-US"/>
        </a:p>
      </dgm:t>
    </dgm:pt>
    <dgm:pt modelId="{A43E3114-C8AC-4F44-952D-8A0D6A8A6B45}" type="sibTrans" cxnId="{8A476EEB-6A39-4004-AD8C-BD56913E7B26}">
      <dgm:prSet/>
      <dgm:spPr/>
      <dgm:t>
        <a:bodyPr/>
        <a:lstStyle/>
        <a:p>
          <a:endParaRPr lang="en-US"/>
        </a:p>
      </dgm:t>
    </dgm:pt>
    <dgm:pt modelId="{17ACD041-408C-4E7D-B463-7267D32756A1}">
      <dgm:prSet phldrT="[Text]"/>
      <dgm:spPr/>
      <dgm:t>
        <a:bodyPr/>
        <a:lstStyle/>
        <a:p>
          <a:r>
            <a:rPr lang="en-US" dirty="0"/>
            <a:t>Arms Overhead X 10</a:t>
          </a:r>
        </a:p>
      </dgm:t>
    </dgm:pt>
    <dgm:pt modelId="{209FC651-3F8E-4BF8-8C06-328027667041}" type="parTrans" cxnId="{EBCDDEFB-4955-4864-90AB-7D693BE5DA0A}">
      <dgm:prSet/>
      <dgm:spPr/>
      <dgm:t>
        <a:bodyPr/>
        <a:lstStyle/>
        <a:p>
          <a:endParaRPr lang="en-US"/>
        </a:p>
      </dgm:t>
    </dgm:pt>
    <dgm:pt modelId="{A6AA8096-532A-4378-9BB6-B585B46357E5}" type="sibTrans" cxnId="{EBCDDEFB-4955-4864-90AB-7D693BE5DA0A}">
      <dgm:prSet/>
      <dgm:spPr/>
      <dgm:t>
        <a:bodyPr/>
        <a:lstStyle/>
        <a:p>
          <a:endParaRPr lang="en-US"/>
        </a:p>
      </dgm:t>
    </dgm:pt>
    <dgm:pt modelId="{B5387FF0-0982-441E-9F8E-19335142671C}">
      <dgm:prSet phldrT="[Text]"/>
      <dgm:spPr/>
      <dgm:t>
        <a:bodyPr/>
        <a:lstStyle/>
        <a:p>
          <a:r>
            <a:rPr lang="en-US" dirty="0"/>
            <a:t>Repeat Each 3X </a:t>
          </a:r>
        </a:p>
      </dgm:t>
    </dgm:pt>
    <dgm:pt modelId="{FE9534D2-E5E4-4494-A37E-5724362DB3AC}" type="parTrans" cxnId="{7F70C7BE-72E8-441E-B7CF-522ADEA91ECB}">
      <dgm:prSet/>
      <dgm:spPr/>
      <dgm:t>
        <a:bodyPr/>
        <a:lstStyle/>
        <a:p>
          <a:endParaRPr lang="en-US"/>
        </a:p>
      </dgm:t>
    </dgm:pt>
    <dgm:pt modelId="{0DB486FB-DB2E-4894-89D1-AA4679580390}" type="sibTrans" cxnId="{7F70C7BE-72E8-441E-B7CF-522ADEA91ECB}">
      <dgm:prSet/>
      <dgm:spPr/>
      <dgm:t>
        <a:bodyPr/>
        <a:lstStyle/>
        <a:p>
          <a:endParaRPr lang="en-US"/>
        </a:p>
      </dgm:t>
    </dgm:pt>
    <dgm:pt modelId="{31D3AE5D-DA06-4E2D-9D68-F5531DFE7C2B}" type="pres">
      <dgm:prSet presAssocID="{CD5204CD-6958-4A55-82AA-4AD73B3B6A19}" presName="Name0" presStyleCnt="0">
        <dgm:presLayoutVars>
          <dgm:dir/>
          <dgm:animLvl val="lvl"/>
          <dgm:resizeHandles val="exact"/>
        </dgm:presLayoutVars>
      </dgm:prSet>
      <dgm:spPr/>
    </dgm:pt>
    <dgm:pt modelId="{127AFF01-F37D-42CC-8885-1689151201CD}" type="pres">
      <dgm:prSet presAssocID="{C3DC95A2-4D92-42C5-966E-8600E4BA31BD}" presName="boxAndChildren" presStyleCnt="0"/>
      <dgm:spPr/>
    </dgm:pt>
    <dgm:pt modelId="{588D9B7D-EC68-4FB0-96F2-2E47AC868059}" type="pres">
      <dgm:prSet presAssocID="{C3DC95A2-4D92-42C5-966E-8600E4BA31BD}" presName="parentTextBox" presStyleLbl="node1" presStyleIdx="0" presStyleCnt="3"/>
      <dgm:spPr/>
    </dgm:pt>
    <dgm:pt modelId="{B752F9F5-2482-4D52-A33E-BE0263F4B0EA}" type="pres">
      <dgm:prSet presAssocID="{C3DC95A2-4D92-42C5-966E-8600E4BA31BD}" presName="entireBox" presStyleLbl="node1" presStyleIdx="0" presStyleCnt="3"/>
      <dgm:spPr/>
    </dgm:pt>
    <dgm:pt modelId="{2DA8AD2F-BF50-4911-9A17-8274766C00A6}" type="pres">
      <dgm:prSet presAssocID="{C3DC95A2-4D92-42C5-966E-8600E4BA31BD}" presName="descendantBox" presStyleCnt="0"/>
      <dgm:spPr/>
    </dgm:pt>
    <dgm:pt modelId="{C4F2ADBF-C592-483D-A6FF-5DB9D2A90309}" type="pres">
      <dgm:prSet presAssocID="{17ACD041-408C-4E7D-B463-7267D32756A1}" presName="childTextBox" presStyleLbl="fgAccFollowNode1" presStyleIdx="0" presStyleCnt="6">
        <dgm:presLayoutVars>
          <dgm:bulletEnabled val="1"/>
        </dgm:presLayoutVars>
      </dgm:prSet>
      <dgm:spPr/>
    </dgm:pt>
    <dgm:pt modelId="{0F0AC827-ACAE-4C23-875D-A4B53006A73F}" type="pres">
      <dgm:prSet presAssocID="{B5387FF0-0982-441E-9F8E-19335142671C}" presName="childTextBox" presStyleLbl="fgAccFollowNode1" presStyleIdx="1" presStyleCnt="6">
        <dgm:presLayoutVars>
          <dgm:bulletEnabled val="1"/>
        </dgm:presLayoutVars>
      </dgm:prSet>
      <dgm:spPr/>
    </dgm:pt>
    <dgm:pt modelId="{7F8DEC81-0DCB-4545-8129-1A1632B41B5E}" type="pres">
      <dgm:prSet presAssocID="{C684833D-85CC-4010-A138-ABC65E139C69}" presName="sp" presStyleCnt="0"/>
      <dgm:spPr/>
    </dgm:pt>
    <dgm:pt modelId="{33200553-5A1C-45F1-A422-26ECCEDBD439}" type="pres">
      <dgm:prSet presAssocID="{DB6AA457-F75F-415D-BDD5-92045774FE4B}" presName="arrowAndChildren" presStyleCnt="0"/>
      <dgm:spPr/>
    </dgm:pt>
    <dgm:pt modelId="{7371425A-4D37-4FA7-A21E-1529F4324E45}" type="pres">
      <dgm:prSet presAssocID="{DB6AA457-F75F-415D-BDD5-92045774FE4B}" presName="parentTextArrow" presStyleLbl="node1" presStyleIdx="0" presStyleCnt="3"/>
      <dgm:spPr/>
    </dgm:pt>
    <dgm:pt modelId="{80AD606B-F25E-46DF-B405-18F7D2EAE74A}" type="pres">
      <dgm:prSet presAssocID="{DB6AA457-F75F-415D-BDD5-92045774FE4B}" presName="arrow" presStyleLbl="node1" presStyleIdx="1" presStyleCnt="3"/>
      <dgm:spPr/>
    </dgm:pt>
    <dgm:pt modelId="{72E9B7A5-E5DC-46EA-A30C-DAC09ADD2BF7}" type="pres">
      <dgm:prSet presAssocID="{DB6AA457-F75F-415D-BDD5-92045774FE4B}" presName="descendantArrow" presStyleCnt="0"/>
      <dgm:spPr/>
    </dgm:pt>
    <dgm:pt modelId="{A8E0F749-66B2-490B-99E9-CC106B163B16}" type="pres">
      <dgm:prSet presAssocID="{99C943DF-AAA4-4E2C-A283-FA2BF761F447}" presName="childTextArrow" presStyleLbl="fgAccFollowNode1" presStyleIdx="2" presStyleCnt="6" custScaleX="90972">
        <dgm:presLayoutVars>
          <dgm:bulletEnabled val="1"/>
        </dgm:presLayoutVars>
      </dgm:prSet>
      <dgm:spPr/>
    </dgm:pt>
    <dgm:pt modelId="{A6EE397C-6C28-4128-BFFE-CFF44F70153F}" type="pres">
      <dgm:prSet presAssocID="{3FE03ED9-3066-4E28-8291-0B1764DC85D6}" presName="childTextArrow" presStyleLbl="fgAccFollowNode1" presStyleIdx="3" presStyleCnt="6">
        <dgm:presLayoutVars>
          <dgm:bulletEnabled val="1"/>
        </dgm:presLayoutVars>
      </dgm:prSet>
      <dgm:spPr/>
    </dgm:pt>
    <dgm:pt modelId="{0226793B-92A0-4530-A8D1-D80AF6A16C31}" type="pres">
      <dgm:prSet presAssocID="{F14B97BF-E90F-4D5A-A42B-6364BCB81249}" presName="sp" presStyleCnt="0"/>
      <dgm:spPr/>
    </dgm:pt>
    <dgm:pt modelId="{1A669411-1539-46A4-9D6E-2C85E15B0FA6}" type="pres">
      <dgm:prSet presAssocID="{C712D637-7FF1-401C-9304-F85D1B95B226}" presName="arrowAndChildren" presStyleCnt="0"/>
      <dgm:spPr/>
    </dgm:pt>
    <dgm:pt modelId="{859CA2CA-8A33-4975-9F01-7A3C8BB729DE}" type="pres">
      <dgm:prSet presAssocID="{C712D637-7FF1-401C-9304-F85D1B95B226}" presName="parentTextArrow" presStyleLbl="node1" presStyleIdx="1" presStyleCnt="3"/>
      <dgm:spPr/>
    </dgm:pt>
    <dgm:pt modelId="{A48265CE-F3A3-46DB-9DD2-97590B4DBB84}" type="pres">
      <dgm:prSet presAssocID="{C712D637-7FF1-401C-9304-F85D1B95B226}" presName="arrow" presStyleLbl="node1" presStyleIdx="2" presStyleCnt="3"/>
      <dgm:spPr/>
    </dgm:pt>
    <dgm:pt modelId="{DB89CC08-BF2F-4B2E-B88D-22F7BE6ECA5F}" type="pres">
      <dgm:prSet presAssocID="{C712D637-7FF1-401C-9304-F85D1B95B226}" presName="descendantArrow" presStyleCnt="0"/>
      <dgm:spPr/>
    </dgm:pt>
    <dgm:pt modelId="{59FFE57C-E5F2-4FBD-AA4D-8DB27381892F}" type="pres">
      <dgm:prSet presAssocID="{743FE7B1-011B-42E6-8768-1EB3E95741FA}" presName="childTextArrow" presStyleLbl="fgAccFollowNode1" presStyleIdx="4" presStyleCnt="6">
        <dgm:presLayoutVars>
          <dgm:bulletEnabled val="1"/>
        </dgm:presLayoutVars>
      </dgm:prSet>
      <dgm:spPr/>
    </dgm:pt>
    <dgm:pt modelId="{3EC7D028-ECEA-492B-A6F1-68E9B57B69C6}" type="pres">
      <dgm:prSet presAssocID="{DA33CDF4-5B94-4B92-9E0A-4DFD4CBFAF2D}" presName="childTextArrow" presStyleLbl="fgAccFollowNode1" presStyleIdx="5" presStyleCnt="6">
        <dgm:presLayoutVars>
          <dgm:bulletEnabled val="1"/>
        </dgm:presLayoutVars>
      </dgm:prSet>
      <dgm:spPr/>
    </dgm:pt>
  </dgm:ptLst>
  <dgm:cxnLst>
    <dgm:cxn modelId="{9316510D-13B4-4805-A422-3ADE472E3CED}" type="presOf" srcId="{17ACD041-408C-4E7D-B463-7267D32756A1}" destId="{C4F2ADBF-C592-483D-A6FF-5DB9D2A90309}" srcOrd="0" destOrd="0" presId="urn:microsoft.com/office/officeart/2005/8/layout/process4"/>
    <dgm:cxn modelId="{EF7A2011-FCAC-41A8-A305-634BF780B59D}" srcId="{DB6AA457-F75F-415D-BDD5-92045774FE4B}" destId="{3FE03ED9-3066-4E28-8291-0B1764DC85D6}" srcOrd="1" destOrd="0" parTransId="{70F79093-990B-4C69-A0BC-6E28D692D24F}" sibTransId="{2D17DCF5-1F10-4F99-AFA5-9D17F12D0A73}"/>
    <dgm:cxn modelId="{1D511413-BA69-4C30-A06E-819D3DD30080}" type="presOf" srcId="{743FE7B1-011B-42E6-8768-1EB3E95741FA}" destId="{59FFE57C-E5F2-4FBD-AA4D-8DB27381892F}" srcOrd="0" destOrd="0" presId="urn:microsoft.com/office/officeart/2005/8/layout/process4"/>
    <dgm:cxn modelId="{0ED8DE1E-44AE-4D6E-B272-36A837D116F5}" type="presOf" srcId="{DB6AA457-F75F-415D-BDD5-92045774FE4B}" destId="{80AD606B-F25E-46DF-B405-18F7D2EAE74A}" srcOrd="1" destOrd="0" presId="urn:microsoft.com/office/officeart/2005/8/layout/process4"/>
    <dgm:cxn modelId="{6D29C741-1B1E-4EBC-A0C7-F287A8ED285A}" srcId="{C712D637-7FF1-401C-9304-F85D1B95B226}" destId="{743FE7B1-011B-42E6-8768-1EB3E95741FA}" srcOrd="0" destOrd="0" parTransId="{921AFB12-2D70-40FB-8AB1-299E0FF2C5A6}" sibTransId="{FFAF77DD-A644-4C36-8908-6204BB0D9268}"/>
    <dgm:cxn modelId="{9653D664-EC18-40D7-9F5E-3B27A70DCA4D}" srcId="{CD5204CD-6958-4A55-82AA-4AD73B3B6A19}" destId="{C712D637-7FF1-401C-9304-F85D1B95B226}" srcOrd="0" destOrd="0" parTransId="{05E1DD5C-7FEF-48F0-9651-C74D082ACBA9}" sibTransId="{F14B97BF-E90F-4D5A-A42B-6364BCB81249}"/>
    <dgm:cxn modelId="{2F493247-DD71-42E2-BA13-315F9C6D9D25}" type="presOf" srcId="{C712D637-7FF1-401C-9304-F85D1B95B226}" destId="{A48265CE-F3A3-46DB-9DD2-97590B4DBB84}" srcOrd="1" destOrd="0" presId="urn:microsoft.com/office/officeart/2005/8/layout/process4"/>
    <dgm:cxn modelId="{F9232B4D-645E-4C93-A5D6-A89B30504327}" srcId="{DB6AA457-F75F-415D-BDD5-92045774FE4B}" destId="{99C943DF-AAA4-4E2C-A283-FA2BF761F447}" srcOrd="0" destOrd="0" parTransId="{20F107AF-35DA-4D25-AB35-B8AD821D3FE7}" sibTransId="{4802CB64-7B32-458C-A9FF-C35C0A51E69A}"/>
    <dgm:cxn modelId="{93F76B4F-907D-4630-B1A9-C3BE3C102DFF}" srcId="{CD5204CD-6958-4A55-82AA-4AD73B3B6A19}" destId="{DB6AA457-F75F-415D-BDD5-92045774FE4B}" srcOrd="1" destOrd="0" parTransId="{195DBB62-3C1E-4BED-ADB6-6E31CA6ABD63}" sibTransId="{C684833D-85CC-4010-A138-ABC65E139C69}"/>
    <dgm:cxn modelId="{8C9BD688-12E5-4F5A-8BDA-E772A4740AB3}" type="presOf" srcId="{C712D637-7FF1-401C-9304-F85D1B95B226}" destId="{859CA2CA-8A33-4975-9F01-7A3C8BB729DE}" srcOrd="0" destOrd="0" presId="urn:microsoft.com/office/officeart/2005/8/layout/process4"/>
    <dgm:cxn modelId="{6E6CA696-8B54-476F-8D51-CE9ECC050E3A}" type="presOf" srcId="{DA33CDF4-5B94-4B92-9E0A-4DFD4CBFAF2D}" destId="{3EC7D028-ECEA-492B-A6F1-68E9B57B69C6}" srcOrd="0" destOrd="0" presId="urn:microsoft.com/office/officeart/2005/8/layout/process4"/>
    <dgm:cxn modelId="{4BC4F29C-6AF5-4F17-9CDA-1468FA88B1A3}" type="presOf" srcId="{B5387FF0-0982-441E-9F8E-19335142671C}" destId="{0F0AC827-ACAE-4C23-875D-A4B53006A73F}" srcOrd="0" destOrd="0" presId="urn:microsoft.com/office/officeart/2005/8/layout/process4"/>
    <dgm:cxn modelId="{88A87FA6-C1EB-4109-9B9E-2FE10DE80F14}" srcId="{C712D637-7FF1-401C-9304-F85D1B95B226}" destId="{DA33CDF4-5B94-4B92-9E0A-4DFD4CBFAF2D}" srcOrd="1" destOrd="0" parTransId="{B7ECB8E0-4CD3-4804-BE8C-5260A5083C57}" sibTransId="{D3EF4DE2-351E-4A5C-980A-1BBDC899AAC2}"/>
    <dgm:cxn modelId="{C5225FAC-9385-411A-BFDD-CA9618BF9F59}" type="presOf" srcId="{C3DC95A2-4D92-42C5-966E-8600E4BA31BD}" destId="{588D9B7D-EC68-4FB0-96F2-2E47AC868059}" srcOrd="0" destOrd="0" presId="urn:microsoft.com/office/officeart/2005/8/layout/process4"/>
    <dgm:cxn modelId="{0CE79BAC-C717-4253-9B80-C8A96B03C6F6}" type="presOf" srcId="{DB6AA457-F75F-415D-BDD5-92045774FE4B}" destId="{7371425A-4D37-4FA7-A21E-1529F4324E45}" srcOrd="0" destOrd="0" presId="urn:microsoft.com/office/officeart/2005/8/layout/process4"/>
    <dgm:cxn modelId="{0203F2AF-F4DC-42DB-872C-0270CF20114A}" type="presOf" srcId="{C3DC95A2-4D92-42C5-966E-8600E4BA31BD}" destId="{B752F9F5-2482-4D52-A33E-BE0263F4B0EA}" srcOrd="1" destOrd="0" presId="urn:microsoft.com/office/officeart/2005/8/layout/process4"/>
    <dgm:cxn modelId="{8F9C94B8-2722-4DFB-8419-922357272B6B}" type="presOf" srcId="{CD5204CD-6958-4A55-82AA-4AD73B3B6A19}" destId="{31D3AE5D-DA06-4E2D-9D68-F5531DFE7C2B}" srcOrd="0" destOrd="0" presId="urn:microsoft.com/office/officeart/2005/8/layout/process4"/>
    <dgm:cxn modelId="{475DCDBB-49D7-4466-968D-3F0CC3924852}" type="presOf" srcId="{99C943DF-AAA4-4E2C-A283-FA2BF761F447}" destId="{A8E0F749-66B2-490B-99E9-CC106B163B16}" srcOrd="0" destOrd="0" presId="urn:microsoft.com/office/officeart/2005/8/layout/process4"/>
    <dgm:cxn modelId="{7F70C7BE-72E8-441E-B7CF-522ADEA91ECB}" srcId="{C3DC95A2-4D92-42C5-966E-8600E4BA31BD}" destId="{B5387FF0-0982-441E-9F8E-19335142671C}" srcOrd="1" destOrd="0" parTransId="{FE9534D2-E5E4-4494-A37E-5724362DB3AC}" sibTransId="{0DB486FB-DB2E-4894-89D1-AA4679580390}"/>
    <dgm:cxn modelId="{CAE3D8D7-871D-4B8C-B4F6-79D747E55EE8}" type="presOf" srcId="{3FE03ED9-3066-4E28-8291-0B1764DC85D6}" destId="{A6EE397C-6C28-4128-BFFE-CFF44F70153F}" srcOrd="0" destOrd="0" presId="urn:microsoft.com/office/officeart/2005/8/layout/process4"/>
    <dgm:cxn modelId="{8A476EEB-6A39-4004-AD8C-BD56913E7B26}" srcId="{CD5204CD-6958-4A55-82AA-4AD73B3B6A19}" destId="{C3DC95A2-4D92-42C5-966E-8600E4BA31BD}" srcOrd="2" destOrd="0" parTransId="{F9D94033-59E5-4228-A5F3-6CB272E77E3B}" sibTransId="{A43E3114-C8AC-4F44-952D-8A0D6A8A6B45}"/>
    <dgm:cxn modelId="{EBCDDEFB-4955-4864-90AB-7D693BE5DA0A}" srcId="{C3DC95A2-4D92-42C5-966E-8600E4BA31BD}" destId="{17ACD041-408C-4E7D-B463-7267D32756A1}" srcOrd="0" destOrd="0" parTransId="{209FC651-3F8E-4BF8-8C06-328027667041}" sibTransId="{A6AA8096-532A-4378-9BB6-B585B46357E5}"/>
    <dgm:cxn modelId="{598A8450-75AF-481D-9841-1D23F9884FD1}" type="presParOf" srcId="{31D3AE5D-DA06-4E2D-9D68-F5531DFE7C2B}" destId="{127AFF01-F37D-42CC-8885-1689151201CD}" srcOrd="0" destOrd="0" presId="urn:microsoft.com/office/officeart/2005/8/layout/process4"/>
    <dgm:cxn modelId="{DA7B1C90-E6CA-4055-851A-0557606EBDAC}" type="presParOf" srcId="{127AFF01-F37D-42CC-8885-1689151201CD}" destId="{588D9B7D-EC68-4FB0-96F2-2E47AC868059}" srcOrd="0" destOrd="0" presId="urn:microsoft.com/office/officeart/2005/8/layout/process4"/>
    <dgm:cxn modelId="{0E7073F3-923D-4ED6-B41B-384A82C8C200}" type="presParOf" srcId="{127AFF01-F37D-42CC-8885-1689151201CD}" destId="{B752F9F5-2482-4D52-A33E-BE0263F4B0EA}" srcOrd="1" destOrd="0" presId="urn:microsoft.com/office/officeart/2005/8/layout/process4"/>
    <dgm:cxn modelId="{34DACDD9-579D-484A-A6CA-92F20AC63C35}" type="presParOf" srcId="{127AFF01-F37D-42CC-8885-1689151201CD}" destId="{2DA8AD2F-BF50-4911-9A17-8274766C00A6}" srcOrd="2" destOrd="0" presId="urn:microsoft.com/office/officeart/2005/8/layout/process4"/>
    <dgm:cxn modelId="{CE9F8C4F-B92C-4259-B12C-1B419BF89D38}" type="presParOf" srcId="{2DA8AD2F-BF50-4911-9A17-8274766C00A6}" destId="{C4F2ADBF-C592-483D-A6FF-5DB9D2A90309}" srcOrd="0" destOrd="0" presId="urn:microsoft.com/office/officeart/2005/8/layout/process4"/>
    <dgm:cxn modelId="{02D123F8-1DC9-4E29-B79E-8AF74BABCE28}" type="presParOf" srcId="{2DA8AD2F-BF50-4911-9A17-8274766C00A6}" destId="{0F0AC827-ACAE-4C23-875D-A4B53006A73F}" srcOrd="1" destOrd="0" presId="urn:microsoft.com/office/officeart/2005/8/layout/process4"/>
    <dgm:cxn modelId="{47EA5B00-FECA-4EA3-8858-020831D68EBC}" type="presParOf" srcId="{31D3AE5D-DA06-4E2D-9D68-F5531DFE7C2B}" destId="{7F8DEC81-0DCB-4545-8129-1A1632B41B5E}" srcOrd="1" destOrd="0" presId="urn:microsoft.com/office/officeart/2005/8/layout/process4"/>
    <dgm:cxn modelId="{F9086655-70F6-4D62-803D-9FB2B9CECBD7}" type="presParOf" srcId="{31D3AE5D-DA06-4E2D-9D68-F5531DFE7C2B}" destId="{33200553-5A1C-45F1-A422-26ECCEDBD439}" srcOrd="2" destOrd="0" presId="urn:microsoft.com/office/officeart/2005/8/layout/process4"/>
    <dgm:cxn modelId="{F9C4E479-1A12-49B4-840E-90ED42B6D93D}" type="presParOf" srcId="{33200553-5A1C-45F1-A422-26ECCEDBD439}" destId="{7371425A-4D37-4FA7-A21E-1529F4324E45}" srcOrd="0" destOrd="0" presId="urn:microsoft.com/office/officeart/2005/8/layout/process4"/>
    <dgm:cxn modelId="{48F1D443-1A01-4371-8854-D60E466CE0B6}" type="presParOf" srcId="{33200553-5A1C-45F1-A422-26ECCEDBD439}" destId="{80AD606B-F25E-46DF-B405-18F7D2EAE74A}" srcOrd="1" destOrd="0" presId="urn:microsoft.com/office/officeart/2005/8/layout/process4"/>
    <dgm:cxn modelId="{BAD9D01B-996C-4986-8FD9-37049CDB92B5}" type="presParOf" srcId="{33200553-5A1C-45F1-A422-26ECCEDBD439}" destId="{72E9B7A5-E5DC-46EA-A30C-DAC09ADD2BF7}" srcOrd="2" destOrd="0" presId="urn:microsoft.com/office/officeart/2005/8/layout/process4"/>
    <dgm:cxn modelId="{C3CD8C6F-29BD-4ADE-A6A3-584D41BCA136}" type="presParOf" srcId="{72E9B7A5-E5DC-46EA-A30C-DAC09ADD2BF7}" destId="{A8E0F749-66B2-490B-99E9-CC106B163B16}" srcOrd="0" destOrd="0" presId="urn:microsoft.com/office/officeart/2005/8/layout/process4"/>
    <dgm:cxn modelId="{3F8AE4D0-C1B9-49A3-9D85-FA13C986C03B}" type="presParOf" srcId="{72E9B7A5-E5DC-46EA-A30C-DAC09ADD2BF7}" destId="{A6EE397C-6C28-4128-BFFE-CFF44F70153F}" srcOrd="1" destOrd="0" presId="urn:microsoft.com/office/officeart/2005/8/layout/process4"/>
    <dgm:cxn modelId="{DF157FA0-6CFF-475F-B2C1-C14A30CA284D}" type="presParOf" srcId="{31D3AE5D-DA06-4E2D-9D68-F5531DFE7C2B}" destId="{0226793B-92A0-4530-A8D1-D80AF6A16C31}" srcOrd="3" destOrd="0" presId="urn:microsoft.com/office/officeart/2005/8/layout/process4"/>
    <dgm:cxn modelId="{D9B8890F-622F-4EF7-B8C9-501999392107}" type="presParOf" srcId="{31D3AE5D-DA06-4E2D-9D68-F5531DFE7C2B}" destId="{1A669411-1539-46A4-9D6E-2C85E15B0FA6}" srcOrd="4" destOrd="0" presId="urn:microsoft.com/office/officeart/2005/8/layout/process4"/>
    <dgm:cxn modelId="{CF2E4F72-F757-4A14-BF45-750381229016}" type="presParOf" srcId="{1A669411-1539-46A4-9D6E-2C85E15B0FA6}" destId="{859CA2CA-8A33-4975-9F01-7A3C8BB729DE}" srcOrd="0" destOrd="0" presId="urn:microsoft.com/office/officeart/2005/8/layout/process4"/>
    <dgm:cxn modelId="{4476044B-B0FF-4572-BB01-9732B848392A}" type="presParOf" srcId="{1A669411-1539-46A4-9D6E-2C85E15B0FA6}" destId="{A48265CE-F3A3-46DB-9DD2-97590B4DBB84}" srcOrd="1" destOrd="0" presId="urn:microsoft.com/office/officeart/2005/8/layout/process4"/>
    <dgm:cxn modelId="{108CBA6F-ABE6-49B0-8D57-CCB454AC970F}" type="presParOf" srcId="{1A669411-1539-46A4-9D6E-2C85E15B0FA6}" destId="{DB89CC08-BF2F-4B2E-B88D-22F7BE6ECA5F}" srcOrd="2" destOrd="0" presId="urn:microsoft.com/office/officeart/2005/8/layout/process4"/>
    <dgm:cxn modelId="{C675B826-3900-4575-89A0-DB78CA5B441C}" type="presParOf" srcId="{DB89CC08-BF2F-4B2E-B88D-22F7BE6ECA5F}" destId="{59FFE57C-E5F2-4FBD-AA4D-8DB27381892F}" srcOrd="0" destOrd="0" presId="urn:microsoft.com/office/officeart/2005/8/layout/process4"/>
    <dgm:cxn modelId="{5D529EFA-23A6-4C03-8BAF-B0DDF673418B}" type="presParOf" srcId="{DB89CC08-BF2F-4B2E-B88D-22F7BE6ECA5F}" destId="{3EC7D028-ECEA-492B-A6F1-68E9B57B69C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2F9F5-2482-4D52-A33E-BE0263F4B0EA}">
      <dsp:nvSpPr>
        <dsp:cNvPr id="0" name=""/>
        <dsp:cNvSpPr/>
      </dsp:nvSpPr>
      <dsp:spPr>
        <a:xfrm>
          <a:off x="0" y="3443976"/>
          <a:ext cx="4800600" cy="11303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Step 4</a:t>
          </a:r>
        </a:p>
      </dsp:txBody>
      <dsp:txXfrm>
        <a:off x="0" y="3443976"/>
        <a:ext cx="4800600" cy="610410"/>
      </dsp:txXfrm>
    </dsp:sp>
    <dsp:sp modelId="{C4F2ADBF-C592-483D-A6FF-5DB9D2A90309}">
      <dsp:nvSpPr>
        <dsp:cNvPr id="0" name=""/>
        <dsp:cNvSpPr/>
      </dsp:nvSpPr>
      <dsp:spPr>
        <a:xfrm>
          <a:off x="0" y="4031779"/>
          <a:ext cx="2400300" cy="51997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Arms Overhead X 10</a:t>
          </a:r>
        </a:p>
      </dsp:txBody>
      <dsp:txXfrm>
        <a:off x="0" y="4031779"/>
        <a:ext cx="2400300" cy="519979"/>
      </dsp:txXfrm>
    </dsp:sp>
    <dsp:sp modelId="{0F0AC827-ACAE-4C23-875D-A4B53006A73F}">
      <dsp:nvSpPr>
        <dsp:cNvPr id="0" name=""/>
        <dsp:cNvSpPr/>
      </dsp:nvSpPr>
      <dsp:spPr>
        <a:xfrm>
          <a:off x="2400300" y="4031779"/>
          <a:ext cx="2400300" cy="519979"/>
        </a:xfrm>
        <a:prstGeom prst="rect">
          <a:avLst/>
        </a:prstGeom>
        <a:solidFill>
          <a:schemeClr val="accent3">
            <a:tint val="40000"/>
            <a:alpha val="90000"/>
            <a:hueOff val="-1096691"/>
            <a:satOff val="-573"/>
            <a:lumOff val="49"/>
            <a:alphaOff val="0"/>
          </a:schemeClr>
        </a:solidFill>
        <a:ln w="12700" cap="flat" cmpd="sng" algn="ctr">
          <a:solidFill>
            <a:schemeClr val="accent3">
              <a:tint val="40000"/>
              <a:alpha val="90000"/>
              <a:hueOff val="-1096691"/>
              <a:satOff val="-573"/>
              <a:lumOff val="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Repeat Each 3X </a:t>
          </a:r>
        </a:p>
      </dsp:txBody>
      <dsp:txXfrm>
        <a:off x="2400300" y="4031779"/>
        <a:ext cx="2400300" cy="519979"/>
      </dsp:txXfrm>
    </dsp:sp>
    <dsp:sp modelId="{80AD606B-F25E-46DF-B405-18F7D2EAE74A}">
      <dsp:nvSpPr>
        <dsp:cNvPr id="0" name=""/>
        <dsp:cNvSpPr/>
      </dsp:nvSpPr>
      <dsp:spPr>
        <a:xfrm rot="10800000">
          <a:off x="0" y="1722392"/>
          <a:ext cx="4800600" cy="1738539"/>
        </a:xfrm>
        <a:prstGeom prst="upArrowCallout">
          <a:avLst/>
        </a:prstGeom>
        <a:solidFill>
          <a:schemeClr val="accent3">
            <a:hueOff val="-2534557"/>
            <a:satOff val="-1169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Step 2 and 3</a:t>
          </a:r>
        </a:p>
      </dsp:txBody>
      <dsp:txXfrm rot="-10800000">
        <a:off x="0" y="1722392"/>
        <a:ext cx="4800600" cy="610227"/>
      </dsp:txXfrm>
    </dsp:sp>
    <dsp:sp modelId="{A8E0F749-66B2-490B-99E9-CC106B163B16}">
      <dsp:nvSpPr>
        <dsp:cNvPr id="0" name=""/>
        <dsp:cNvSpPr/>
      </dsp:nvSpPr>
      <dsp:spPr>
        <a:xfrm>
          <a:off x="914" y="2332619"/>
          <a:ext cx="2285957" cy="519823"/>
        </a:xfrm>
        <a:prstGeom prst="rect">
          <a:avLst/>
        </a:prstGeom>
        <a:solidFill>
          <a:schemeClr val="accent3">
            <a:tint val="40000"/>
            <a:alpha val="90000"/>
            <a:hueOff val="-2193382"/>
            <a:satOff val="-1145"/>
            <a:lumOff val="99"/>
            <a:alphaOff val="0"/>
          </a:schemeClr>
        </a:solidFill>
        <a:ln w="12700" cap="flat" cmpd="sng" algn="ctr">
          <a:solidFill>
            <a:schemeClr val="accent3">
              <a:tint val="40000"/>
              <a:alpha val="90000"/>
              <a:hueOff val="-2193382"/>
              <a:satOff val="-1145"/>
              <a:lumOff val="9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Arms Alternate in Front X 10</a:t>
          </a:r>
        </a:p>
      </dsp:txBody>
      <dsp:txXfrm>
        <a:off x="914" y="2332619"/>
        <a:ext cx="2285957" cy="519823"/>
      </dsp:txXfrm>
    </dsp:sp>
    <dsp:sp modelId="{A6EE397C-6C28-4128-BFFE-CFF44F70153F}">
      <dsp:nvSpPr>
        <dsp:cNvPr id="0" name=""/>
        <dsp:cNvSpPr/>
      </dsp:nvSpPr>
      <dsp:spPr>
        <a:xfrm>
          <a:off x="2286871" y="2332619"/>
          <a:ext cx="2512814" cy="519823"/>
        </a:xfrm>
        <a:prstGeom prst="rect">
          <a:avLst/>
        </a:prstGeom>
        <a:solidFill>
          <a:schemeClr val="accent3">
            <a:tint val="40000"/>
            <a:alpha val="90000"/>
            <a:hueOff val="-3290073"/>
            <a:satOff val="-1718"/>
            <a:lumOff val="148"/>
            <a:alphaOff val="0"/>
          </a:schemeClr>
        </a:solidFill>
        <a:ln w="12700" cap="flat" cmpd="sng" algn="ctr">
          <a:solidFill>
            <a:schemeClr val="accent3">
              <a:tint val="40000"/>
              <a:alpha val="90000"/>
              <a:hueOff val="-3290073"/>
              <a:satOff val="-1718"/>
              <a:lumOff val="1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Arms Jumping Jacks X 10</a:t>
          </a:r>
        </a:p>
      </dsp:txBody>
      <dsp:txXfrm>
        <a:off x="2286871" y="2332619"/>
        <a:ext cx="2512814" cy="519823"/>
      </dsp:txXfrm>
    </dsp:sp>
    <dsp:sp modelId="{A48265CE-F3A3-46DB-9DD2-97590B4DBB84}">
      <dsp:nvSpPr>
        <dsp:cNvPr id="0" name=""/>
        <dsp:cNvSpPr/>
      </dsp:nvSpPr>
      <dsp:spPr>
        <a:xfrm rot="10800000">
          <a:off x="0" y="808"/>
          <a:ext cx="4800600" cy="1738539"/>
        </a:xfrm>
        <a:prstGeom prst="upArrowCallout">
          <a:avLst/>
        </a:prstGeom>
        <a:solidFill>
          <a:schemeClr val="accent3">
            <a:hueOff val="-5069114"/>
            <a:satOff val="-23387"/>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Step 1</a:t>
          </a:r>
        </a:p>
      </dsp:txBody>
      <dsp:txXfrm rot="-10800000">
        <a:off x="0" y="808"/>
        <a:ext cx="4800600" cy="610227"/>
      </dsp:txXfrm>
    </dsp:sp>
    <dsp:sp modelId="{59FFE57C-E5F2-4FBD-AA4D-8DB27381892F}">
      <dsp:nvSpPr>
        <dsp:cNvPr id="0" name=""/>
        <dsp:cNvSpPr/>
      </dsp:nvSpPr>
      <dsp:spPr>
        <a:xfrm>
          <a:off x="0" y="611036"/>
          <a:ext cx="2400300" cy="519823"/>
        </a:xfrm>
        <a:prstGeom prst="rect">
          <a:avLst/>
        </a:prstGeom>
        <a:solidFill>
          <a:schemeClr val="accent3">
            <a:tint val="40000"/>
            <a:alpha val="90000"/>
            <a:hueOff val="-4386764"/>
            <a:satOff val="-2290"/>
            <a:lumOff val="198"/>
            <a:alphaOff val="0"/>
          </a:schemeClr>
        </a:solidFill>
        <a:ln w="12700" cap="flat" cmpd="sng" algn="ctr">
          <a:solidFill>
            <a:schemeClr val="accent3">
              <a:tint val="40000"/>
              <a:alpha val="90000"/>
              <a:hueOff val="-4386764"/>
              <a:satOff val="-2290"/>
              <a:lumOff val="19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Squats</a:t>
          </a:r>
        </a:p>
      </dsp:txBody>
      <dsp:txXfrm>
        <a:off x="0" y="611036"/>
        <a:ext cx="2400300" cy="519823"/>
      </dsp:txXfrm>
    </dsp:sp>
    <dsp:sp modelId="{3EC7D028-ECEA-492B-A6F1-68E9B57B69C6}">
      <dsp:nvSpPr>
        <dsp:cNvPr id="0" name=""/>
        <dsp:cNvSpPr/>
      </dsp:nvSpPr>
      <dsp:spPr>
        <a:xfrm>
          <a:off x="2400300" y="611036"/>
          <a:ext cx="2400300" cy="519823"/>
        </a:xfrm>
        <a:prstGeom prst="rect">
          <a:avLst/>
        </a:prstGeom>
        <a:solidFill>
          <a:schemeClr val="accent3">
            <a:tint val="40000"/>
            <a:alpha val="90000"/>
            <a:hueOff val="-5483455"/>
            <a:satOff val="-2863"/>
            <a:lumOff val="247"/>
            <a:alphaOff val="0"/>
          </a:schemeClr>
        </a:solidFill>
        <a:ln w="12700" cap="flat" cmpd="sng" algn="ctr">
          <a:solidFill>
            <a:schemeClr val="accent3">
              <a:tint val="40000"/>
              <a:alpha val="90000"/>
              <a:hueOff val="-5483455"/>
              <a:satOff val="-2863"/>
              <a:lumOff val="24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Arms in Front X 10</a:t>
          </a:r>
        </a:p>
      </dsp:txBody>
      <dsp:txXfrm>
        <a:off x="2400300" y="611036"/>
        <a:ext cx="2400300" cy="5198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3B725B-653D-4166-A8E9-72A38A1847CF}" type="datetimeFigureOut">
              <a:rPr lang="en-US"/>
              <a:t>2/13/2022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861E8E-D392-497B-BB21-122DD7C27CF3}" type="slidenum">
              <a:rPr/>
              <a:t>‹#›</a:t>
            </a:fld>
            <a:endParaRPr/>
          </a:p>
        </p:txBody>
      </p:sp>
    </p:spTree>
    <p:extLst>
      <p:ext uri="{BB962C8B-B14F-4D97-AF65-F5344CB8AC3E}">
        <p14:creationId xmlns:p14="http://schemas.microsoft.com/office/powerpoint/2010/main" val="12083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64CD-0576-4A9A-BD06-7889D6E60BDC}" type="datetimeFigureOut">
              <a:rPr lang="en-US"/>
              <a:t>2/13/2022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D449-B875-4B8D-8E66-224D27E54C9A}" type="slidenum">
              <a:rPr/>
              <a:t>‹#›</a:t>
            </a:fld>
            <a:endParaRPr/>
          </a:p>
        </p:txBody>
      </p:sp>
    </p:spTree>
    <p:extLst>
      <p:ext uri="{BB962C8B-B14F-4D97-AF65-F5344CB8AC3E}">
        <p14:creationId xmlns:p14="http://schemas.microsoft.com/office/powerpoint/2010/main" val="134997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D9D9D9"/>
            </a:gs>
            <a:gs pos="100000">
              <a:schemeClr val="bg1"/>
            </a:gs>
          </a:gsLst>
          <a:lin ang="81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6225" y="1828800"/>
            <a:ext cx="4098175" cy="3177380"/>
          </a:xfrm>
        </p:spPr>
        <p:txBody>
          <a:bodyPr anchor="b">
            <a:normAutofit/>
          </a:bodyPr>
          <a:lstStyle>
            <a:lvl1pPr algn="l">
              <a:lnSpc>
                <a:spcPct val="80000"/>
              </a:lnSpc>
              <a:defRPr sz="54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626225" y="5181600"/>
            <a:ext cx="4098175" cy="685800"/>
          </a:xfrm>
        </p:spPr>
        <p:txBody>
          <a:bodyPr>
            <a:normAutofit/>
          </a:bodyPr>
          <a:lstStyle>
            <a:lvl1pPr marL="0" indent="0" algn="l">
              <a:buNone/>
              <a:defRPr sz="2000" cap="all"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7" name="Picture 6" descr="EKG lin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188688" y="-1"/>
            <a:ext cx="7000137" cy="6858001"/>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2/13/2022</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descr="Rectangle"/>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058399" y="457201"/>
            <a:ext cx="2057401" cy="59436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457200"/>
            <a:ext cx="9067800" cy="5943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2/13/2022</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2/13/2022</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7" name="Rectangle 6" descr="Rectangle"/>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5400"/>
            </a:lvl1pPr>
          </a:lstStyle>
          <a:p>
            <a:r>
              <a:rPr lang="en-US"/>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246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7CC0096-1860-4642-9CD2-0079EA5E7CD1}" type="datetimeFigureOut">
              <a:rPr lang="en-US"/>
              <a:t>2/13/2022</a:t>
            </a:fld>
            <a:endParaRPr/>
          </a:p>
        </p:txBody>
      </p:sp>
      <p:sp>
        <p:nvSpPr>
          <p:cNvPr id="7" name="Slide Number Placeholder 6"/>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7CC0096-1860-4642-9CD2-0079EA5E7CD1}" type="datetimeFigureOut">
              <a:rPr lang="en-US"/>
              <a:t>2/13/2022</a:t>
            </a:fld>
            <a:endParaRPr/>
          </a:p>
        </p:txBody>
      </p:sp>
      <p:sp>
        <p:nvSpPr>
          <p:cNvPr id="9" name="Slide Number Placeholder 8"/>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7CC0096-1860-4642-9CD2-0079EA5E7CD1}" type="datetimeFigureOut">
              <a:rPr lang="en-US"/>
              <a:t>2/13/2022</a:t>
            </a:fld>
            <a:endParaRPr/>
          </a:p>
        </p:txBody>
      </p:sp>
      <p:sp>
        <p:nvSpPr>
          <p:cNvPr id="5" name="Slide Number Placeholder 4"/>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37CC0096-1860-4642-9CD2-0079EA5E7CD1}" type="datetimeFigureOut">
              <a:rPr lang="en-US"/>
              <a:t>2/13/2022</a:t>
            </a:fld>
            <a:endParaRPr/>
          </a:p>
        </p:txBody>
      </p:sp>
      <p:sp>
        <p:nvSpPr>
          <p:cNvPr id="4" name="Slide Number Placeholder 3"/>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2700" y="3200400"/>
            <a:ext cx="3932237" cy="1752600"/>
          </a:xfrm>
        </p:spPr>
        <p:txBody>
          <a:bodyPr anchor="b">
            <a:normAutofit/>
          </a:bodyPr>
          <a:lstStyle>
            <a:lvl1pPr>
              <a:defRPr sz="3600"/>
            </a:lvl1pPr>
          </a:lstStyle>
          <a:p>
            <a:r>
              <a:rPr lang="en-US"/>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32699" y="5029200"/>
            <a:ext cx="3932237" cy="1371600"/>
          </a:xfrm>
        </p:spPr>
        <p:txBody>
          <a:bodyPr>
            <a:normAutofit/>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5240" y="3200400"/>
            <a:ext cx="3932237" cy="1752600"/>
          </a:xfrm>
        </p:spPr>
        <p:txBody>
          <a:bodyPr anchor="b">
            <a:normAutofit/>
          </a:bodyPr>
          <a:lstStyle>
            <a:lvl1pPr>
              <a:defRPr sz="360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 y="0"/>
            <a:ext cx="7008810" cy="6857999"/>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descr="Red bar"/>
          <p:cNvSpPr/>
          <p:nvPr/>
        </p:nvSpPr>
        <p:spPr>
          <a:xfrm>
            <a:off x="1" y="1"/>
            <a:ext cx="12188824"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66800" y="99220"/>
            <a:ext cx="10058400" cy="1325563"/>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524000" y="1828799"/>
            <a:ext cx="9144000" cy="4572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6800" y="6481760"/>
            <a:ext cx="7848600" cy="239715"/>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9067800" y="6465885"/>
            <a:ext cx="1066800" cy="239715"/>
          </a:xfrm>
          <a:prstGeom prst="rect">
            <a:avLst/>
          </a:prstGeom>
        </p:spPr>
        <p:txBody>
          <a:bodyPr vert="horz" lIns="91440" tIns="45720" rIns="91440" bIns="45720" rtlCol="0" anchor="ctr"/>
          <a:lstStyle>
            <a:lvl1pPr algn="r">
              <a:defRPr sz="1100">
                <a:solidFill>
                  <a:schemeClr val="tx1"/>
                </a:solidFill>
              </a:defRPr>
            </a:lvl1pPr>
          </a:lstStyle>
          <a:p>
            <a:fld id="{37CC0096-1860-4642-9CD2-0079EA5E7CD1}" type="datetimeFigureOut">
              <a:rPr lang="en-US" smtClean="0"/>
              <a:pPr/>
              <a:t>2/13/2022</a:t>
            </a:fld>
            <a:endParaRPr lang="en-US" dirty="0"/>
          </a:p>
        </p:txBody>
      </p:sp>
      <p:sp>
        <p:nvSpPr>
          <p:cNvPr id="6" name="Slide Number Placeholder 5"/>
          <p:cNvSpPr>
            <a:spLocks noGrp="1"/>
          </p:cNvSpPr>
          <p:nvPr>
            <p:ph type="sldNum" sz="quarter" idx="4"/>
          </p:nvPr>
        </p:nvSpPr>
        <p:spPr>
          <a:xfrm>
            <a:off x="10287000" y="6481760"/>
            <a:ext cx="838200" cy="239715"/>
          </a:xfrm>
          <a:prstGeom prst="rect">
            <a:avLst/>
          </a:prstGeom>
        </p:spPr>
        <p:txBody>
          <a:bodyPr vert="horz" lIns="91440" tIns="45720" rIns="91440" bIns="45720" rtlCol="0" anchor="ctr"/>
          <a:lstStyle>
            <a:lvl1pPr algn="r">
              <a:defRPr sz="1100">
                <a:solidFill>
                  <a:schemeClr val="tx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Nitric Oxide and Heart Health</a:t>
            </a:r>
          </a:p>
        </p:txBody>
      </p:sp>
      <p:sp>
        <p:nvSpPr>
          <p:cNvPr id="3" name="Subtitle 2"/>
          <p:cNvSpPr>
            <a:spLocks noGrp="1"/>
          </p:cNvSpPr>
          <p:nvPr>
            <p:ph type="subTitle" idx="1"/>
          </p:nvPr>
        </p:nvSpPr>
        <p:spPr/>
        <p:txBody>
          <a:bodyPr>
            <a:normAutofit fontScale="77500" lnSpcReduction="20000"/>
          </a:bodyPr>
          <a:lstStyle/>
          <a:p>
            <a:r>
              <a:rPr lang="en-US" dirty="0"/>
              <a:t>Sandy Seeman, ND</a:t>
            </a:r>
          </a:p>
          <a:p>
            <a:r>
              <a:rPr lang="en-US" dirty="0"/>
              <a:t>Dragonfly Naturopathic Health Care</a:t>
            </a:r>
          </a:p>
        </p:txBody>
      </p:sp>
    </p:spTree>
    <p:extLst>
      <p:ext uri="{BB962C8B-B14F-4D97-AF65-F5344CB8AC3E}">
        <p14:creationId xmlns:p14="http://schemas.microsoft.com/office/powerpoint/2010/main" val="43514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Increase Nitric Oxide?</a:t>
            </a:r>
          </a:p>
        </p:txBody>
      </p:sp>
      <p:sp>
        <p:nvSpPr>
          <p:cNvPr id="3" name="Content Placeholder 2"/>
          <p:cNvSpPr>
            <a:spLocks noGrp="1"/>
          </p:cNvSpPr>
          <p:nvPr>
            <p:ph idx="1"/>
          </p:nvPr>
        </p:nvSpPr>
        <p:spPr/>
        <p:txBody>
          <a:bodyPr/>
          <a:lstStyle/>
          <a:p>
            <a:r>
              <a:rPr lang="en-US" dirty="0"/>
              <a:t>Dilates blood vessels, lowers blood pressure about 10 points</a:t>
            </a:r>
          </a:p>
          <a:p>
            <a:r>
              <a:rPr lang="en-US" dirty="0"/>
              <a:t>Increases blood flow</a:t>
            </a:r>
          </a:p>
          <a:p>
            <a:r>
              <a:rPr lang="en-US" dirty="0"/>
              <a:t>Decreases platelet aggregation</a:t>
            </a:r>
          </a:p>
          <a:p>
            <a:r>
              <a:rPr lang="en-US" dirty="0"/>
              <a:t>Increases oxygen delivery to tissues – wound healing</a:t>
            </a:r>
          </a:p>
          <a:p>
            <a:r>
              <a:rPr lang="en-US" dirty="0"/>
              <a:t>Improves exercise tolerance</a:t>
            </a:r>
          </a:p>
          <a:p>
            <a:r>
              <a:rPr lang="en-US" dirty="0"/>
              <a:t>Insulin resistance</a:t>
            </a:r>
          </a:p>
          <a:p>
            <a:r>
              <a:rPr lang="en-US" dirty="0"/>
              <a:t>Mitochondrial function</a:t>
            </a:r>
          </a:p>
          <a:p>
            <a:r>
              <a:rPr lang="en-US" dirty="0"/>
              <a:t>Improves cognitive function</a:t>
            </a:r>
          </a:p>
        </p:txBody>
      </p:sp>
    </p:spTree>
    <p:extLst>
      <p:ext uri="{BB962C8B-B14F-4D97-AF65-F5344CB8AC3E}">
        <p14:creationId xmlns:p14="http://schemas.microsoft.com/office/powerpoint/2010/main" val="177296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Content of Nitrates</a:t>
            </a:r>
          </a:p>
        </p:txBody>
      </p:sp>
      <p:sp>
        <p:nvSpPr>
          <p:cNvPr id="4" name="Content Placeholder 3">
            <a:extLst>
              <a:ext uri="{FF2B5EF4-FFF2-40B4-BE49-F238E27FC236}">
                <a16:creationId xmlns:a16="http://schemas.microsoft.com/office/drawing/2014/main" id="{138B9A72-B77E-46CF-A1C3-6E869464AE94}"/>
              </a:ext>
            </a:extLst>
          </p:cNvPr>
          <p:cNvSpPr>
            <a:spLocks noGrp="1"/>
          </p:cNvSpPr>
          <p:nvPr>
            <p:ph idx="1"/>
          </p:nvPr>
        </p:nvSpPr>
        <p:spPr/>
        <p:txBody>
          <a:bodyPr/>
          <a:lstStyle/>
          <a:p>
            <a:r>
              <a:rPr lang="en-US" dirty="0"/>
              <a:t>Dietary nitrates along with vitamins and minerals are better than supplementing alone</a:t>
            </a:r>
          </a:p>
          <a:p>
            <a:r>
              <a:rPr lang="en-US" dirty="0"/>
              <a:t>Vascular walls build a tolerance to NO, so only treat for 12 hours/d</a:t>
            </a:r>
          </a:p>
          <a:p>
            <a:r>
              <a:rPr lang="en-US" dirty="0"/>
              <a:t>Food and supplement sources of nitrates and NO production</a:t>
            </a:r>
          </a:p>
          <a:p>
            <a:pPr lvl="1"/>
            <a:r>
              <a:rPr lang="en-US" dirty="0"/>
              <a:t>Beets and pomegranates – powders and juices </a:t>
            </a:r>
          </a:p>
          <a:p>
            <a:pPr lvl="1"/>
            <a:r>
              <a:rPr lang="en-US" dirty="0"/>
              <a:t>Leafy greens like spinach, kale, chard, cabbage, celery</a:t>
            </a:r>
          </a:p>
          <a:p>
            <a:pPr lvl="1"/>
            <a:r>
              <a:rPr lang="en-US" dirty="0"/>
              <a:t>L-arginine – nuts</a:t>
            </a:r>
          </a:p>
          <a:p>
            <a:pPr lvl="1"/>
            <a:r>
              <a:rPr lang="en-US" dirty="0"/>
              <a:t>L-citrulline – watermelon</a:t>
            </a:r>
          </a:p>
          <a:p>
            <a:pPr lvl="1"/>
            <a:r>
              <a:rPr lang="en-US" dirty="0"/>
              <a:t>Panax ginseng, Maca – hormone balancing benefits and NO production</a:t>
            </a:r>
          </a:p>
          <a:p>
            <a:pPr marL="228600" lvl="1" indent="0">
              <a:buNone/>
            </a:pPr>
            <a:endParaRPr lang="en-US" dirty="0"/>
          </a:p>
        </p:txBody>
      </p:sp>
    </p:spTree>
    <p:extLst>
      <p:ext uri="{BB962C8B-B14F-4D97-AF65-F5344CB8AC3E}">
        <p14:creationId xmlns:p14="http://schemas.microsoft.com/office/powerpoint/2010/main" val="192862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Amounts of Nitrates</a:t>
            </a:r>
          </a:p>
        </p:txBody>
      </p:sp>
      <p:sp>
        <p:nvSpPr>
          <p:cNvPr id="3" name="Content Placeholder 2"/>
          <p:cNvSpPr>
            <a:spLocks noGrp="1"/>
          </p:cNvSpPr>
          <p:nvPr>
            <p:ph sz="half" idx="1"/>
          </p:nvPr>
        </p:nvSpPr>
        <p:spPr>
          <a:xfrm>
            <a:off x="1066800" y="1825624"/>
            <a:ext cx="4453467" cy="4575175"/>
          </a:xfrm>
        </p:spPr>
        <p:txBody>
          <a:bodyPr/>
          <a:lstStyle/>
          <a:p>
            <a:r>
              <a:rPr lang="en-US" dirty="0"/>
              <a:t>Nitrate supplements cost around $2-4 per day</a:t>
            </a:r>
          </a:p>
          <a:p>
            <a:r>
              <a:rPr lang="en-US" dirty="0"/>
              <a:t>100g is about 2 large handfuls</a:t>
            </a:r>
          </a:p>
          <a:p>
            <a:r>
              <a:rPr lang="en-US" dirty="0"/>
              <a:t>Nitrate content depends on soil, freshness of food, and time of year harvested</a:t>
            </a:r>
          </a:p>
          <a:p>
            <a:r>
              <a:rPr lang="en-US" dirty="0"/>
              <a:t>Digestive bacteria make a difference in nitrate content, and the more of these foods you eat the more of that bacteria you have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656695237"/>
              </p:ext>
            </p:extLst>
          </p:nvPr>
        </p:nvGraphicFramePr>
        <p:xfrm>
          <a:off x="6324600" y="1825623"/>
          <a:ext cx="4800600" cy="2289176"/>
        </p:xfrm>
        <a:graphic>
          <a:graphicData uri="http://schemas.openxmlformats.org/drawingml/2006/table">
            <a:tbl>
              <a:tblPr firstRow="1" bandRow="1">
                <a:tableStyleId>{21E4AEA4-8DFA-4A89-87EB-49C32662AFE0}</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572294">
                <a:tc>
                  <a:txBody>
                    <a:bodyPr/>
                    <a:lstStyle/>
                    <a:p>
                      <a:pPr algn="ctr"/>
                      <a:r>
                        <a:rPr lang="en-US" b="0" dirty="0"/>
                        <a:t>Class</a:t>
                      </a:r>
                    </a:p>
                  </a:txBody>
                  <a:tcPr anchor="ctr"/>
                </a:tc>
                <a:tc>
                  <a:txBody>
                    <a:bodyPr/>
                    <a:lstStyle/>
                    <a:p>
                      <a:pPr algn="ctr"/>
                      <a:r>
                        <a:rPr lang="en-US" b="0" dirty="0"/>
                        <a:t>Group A</a:t>
                      </a:r>
                    </a:p>
                  </a:txBody>
                  <a:tcPr anchor="ctr"/>
                </a:tc>
                <a:tc>
                  <a:txBody>
                    <a:bodyPr/>
                    <a:lstStyle/>
                    <a:p>
                      <a:pPr algn="ctr"/>
                      <a:r>
                        <a:rPr lang="en-US" b="0" dirty="0"/>
                        <a:t>Group B</a:t>
                      </a:r>
                    </a:p>
                  </a:txBody>
                  <a:tcPr anchor="ctr"/>
                </a:tc>
                <a:extLst>
                  <a:ext uri="{0D108BD9-81ED-4DB2-BD59-A6C34878D82A}">
                    <a16:rowId xmlns:a16="http://schemas.microsoft.com/office/drawing/2014/main" val="10000"/>
                  </a:ext>
                </a:extLst>
              </a:tr>
              <a:tr h="572294">
                <a:tc>
                  <a:txBody>
                    <a:bodyPr/>
                    <a:lstStyle/>
                    <a:p>
                      <a:pPr algn="ctr"/>
                      <a:r>
                        <a:rPr lang="en-US" dirty="0"/>
                        <a:t>Class 1</a:t>
                      </a:r>
                    </a:p>
                  </a:txBody>
                  <a:tcPr anchor="ctr"/>
                </a:tc>
                <a:tc>
                  <a:txBody>
                    <a:bodyPr/>
                    <a:lstStyle/>
                    <a:p>
                      <a:pPr algn="ctr"/>
                      <a:r>
                        <a:rPr lang="en-US" dirty="0"/>
                        <a:t>82</a:t>
                      </a:r>
                    </a:p>
                  </a:txBody>
                  <a:tcPr anchor="ctr"/>
                </a:tc>
                <a:tc>
                  <a:txBody>
                    <a:bodyPr/>
                    <a:lstStyle/>
                    <a:p>
                      <a:pPr algn="ctr"/>
                      <a:r>
                        <a:rPr lang="en-US" dirty="0"/>
                        <a:t>95</a:t>
                      </a:r>
                    </a:p>
                  </a:txBody>
                  <a:tcPr anchor="ctr"/>
                </a:tc>
                <a:extLst>
                  <a:ext uri="{0D108BD9-81ED-4DB2-BD59-A6C34878D82A}">
                    <a16:rowId xmlns:a16="http://schemas.microsoft.com/office/drawing/2014/main" val="10001"/>
                  </a:ext>
                </a:extLst>
              </a:tr>
              <a:tr h="572294">
                <a:tc>
                  <a:txBody>
                    <a:bodyPr/>
                    <a:lstStyle/>
                    <a:p>
                      <a:pPr algn="ctr"/>
                      <a:r>
                        <a:rPr lang="en-US" dirty="0"/>
                        <a:t>Class 2</a:t>
                      </a:r>
                    </a:p>
                  </a:txBody>
                  <a:tcPr anchor="ctr"/>
                </a:tc>
                <a:tc>
                  <a:txBody>
                    <a:bodyPr/>
                    <a:lstStyle/>
                    <a:p>
                      <a:pPr algn="ctr"/>
                      <a:r>
                        <a:rPr lang="en-US" dirty="0"/>
                        <a:t>76</a:t>
                      </a:r>
                    </a:p>
                  </a:txBody>
                  <a:tcPr anchor="ctr"/>
                </a:tc>
                <a:tc>
                  <a:txBody>
                    <a:bodyPr/>
                    <a:lstStyle/>
                    <a:p>
                      <a:pPr algn="ctr"/>
                      <a:r>
                        <a:rPr lang="en-US" dirty="0"/>
                        <a:t>88</a:t>
                      </a:r>
                    </a:p>
                  </a:txBody>
                  <a:tcPr anchor="ctr"/>
                </a:tc>
                <a:extLst>
                  <a:ext uri="{0D108BD9-81ED-4DB2-BD59-A6C34878D82A}">
                    <a16:rowId xmlns:a16="http://schemas.microsoft.com/office/drawing/2014/main" val="10002"/>
                  </a:ext>
                </a:extLst>
              </a:tr>
              <a:tr h="572294">
                <a:tc>
                  <a:txBody>
                    <a:bodyPr/>
                    <a:lstStyle/>
                    <a:p>
                      <a:pPr algn="ctr"/>
                      <a:r>
                        <a:rPr lang="en-US" dirty="0"/>
                        <a:t>Class 3</a:t>
                      </a:r>
                    </a:p>
                  </a:txBody>
                  <a:tcPr anchor="ctr"/>
                </a:tc>
                <a:tc>
                  <a:txBody>
                    <a:bodyPr/>
                    <a:lstStyle/>
                    <a:p>
                      <a:pPr algn="ctr"/>
                      <a:r>
                        <a:rPr lang="en-US" dirty="0"/>
                        <a:t>84</a:t>
                      </a:r>
                    </a:p>
                  </a:txBody>
                  <a:tcPr anchor="ctr"/>
                </a:tc>
                <a:tc>
                  <a:txBody>
                    <a:bodyPr/>
                    <a:lstStyle/>
                    <a:p>
                      <a:pPr algn="ctr"/>
                      <a:r>
                        <a:rPr lang="en-US" dirty="0"/>
                        <a:t>90</a:t>
                      </a:r>
                    </a:p>
                  </a:txBody>
                  <a:tcPr anchor="ctr"/>
                </a:tc>
                <a:extLst>
                  <a:ext uri="{0D108BD9-81ED-4DB2-BD59-A6C34878D82A}">
                    <a16:rowId xmlns:a16="http://schemas.microsoft.com/office/drawing/2014/main" val="10003"/>
                  </a:ext>
                </a:extLst>
              </a:tr>
            </a:tbl>
          </a:graphicData>
        </a:graphic>
      </p:graphicFrame>
      <p:pic>
        <p:nvPicPr>
          <p:cNvPr id="6" name="Picture 5" descr="Table&#10;&#10;Description automatically generated">
            <a:extLst>
              <a:ext uri="{FF2B5EF4-FFF2-40B4-BE49-F238E27FC236}">
                <a16:creationId xmlns:a16="http://schemas.microsoft.com/office/drawing/2014/main" id="{08771D7D-14A7-4483-BEE1-B24FAD5B7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1600200"/>
            <a:ext cx="6290733" cy="5095494"/>
          </a:xfrm>
          <a:prstGeom prst="rect">
            <a:avLst/>
          </a:prstGeom>
        </p:spPr>
      </p:pic>
    </p:spTree>
    <p:extLst>
      <p:ext uri="{BB962C8B-B14F-4D97-AF65-F5344CB8AC3E}">
        <p14:creationId xmlns:p14="http://schemas.microsoft.com/office/powerpoint/2010/main" val="273862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Improves NO, Nitrates benefit Exercise</a:t>
            </a:r>
          </a:p>
        </p:txBody>
      </p:sp>
      <p:sp>
        <p:nvSpPr>
          <p:cNvPr id="3" name="Content Placeholder 2"/>
          <p:cNvSpPr>
            <a:spLocks noGrp="1"/>
          </p:cNvSpPr>
          <p:nvPr>
            <p:ph sz="half" idx="1"/>
          </p:nvPr>
        </p:nvSpPr>
        <p:spPr/>
        <p:txBody>
          <a:bodyPr>
            <a:normAutofit lnSpcReduction="10000"/>
          </a:bodyPr>
          <a:lstStyle/>
          <a:p>
            <a:r>
              <a:rPr lang="en-US" dirty="0"/>
              <a:t>90 seconds is all it takes to exhaust the NO in big muscle groups</a:t>
            </a:r>
          </a:p>
          <a:p>
            <a:r>
              <a:rPr lang="en-US" dirty="0"/>
              <a:t>Can be used alone as a quick lift to mood, energy</a:t>
            </a:r>
            <a:r>
              <a:rPr lang="en-US"/>
              <a:t>, circulation</a:t>
            </a:r>
            <a:endParaRPr lang="en-US" dirty="0"/>
          </a:p>
          <a:p>
            <a:r>
              <a:rPr lang="en-US" dirty="0"/>
              <a:t>Incorporated as a warmup or cool down for a workout </a:t>
            </a:r>
          </a:p>
          <a:p>
            <a:r>
              <a:rPr lang="en-US" dirty="0"/>
              <a:t>Intended to be repeated multiple times per day</a:t>
            </a:r>
          </a:p>
          <a:p>
            <a:r>
              <a:rPr lang="en-US" dirty="0"/>
              <a:t>Testing is the best way to know your levels</a:t>
            </a:r>
          </a:p>
        </p:txBody>
      </p:sp>
      <p:graphicFrame>
        <p:nvGraphicFramePr>
          <p:cNvPr id="7" name="Content Placeholder 6" descr="Segmented process showing 3 tasks arranged one below the other with downward pointing arrows to indicate progression from first task to second task and second task to third task. Placeholder text for task description   present under each group."/>
          <p:cNvGraphicFramePr>
            <a:graphicFrameLocks noGrp="1"/>
          </p:cNvGraphicFramePr>
          <p:nvPr>
            <p:ph sz="half" idx="2"/>
            <p:extLst>
              <p:ext uri="{D42A27DB-BD31-4B8C-83A1-F6EECF244321}">
                <p14:modId xmlns:p14="http://schemas.microsoft.com/office/powerpoint/2010/main" val="1148874674"/>
              </p:ext>
            </p:extLst>
          </p:nvPr>
        </p:nvGraphicFramePr>
        <p:xfrm>
          <a:off x="6324600" y="1825625"/>
          <a:ext cx="4800600" cy="457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882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Sandy Seeman, ND</a:t>
            </a:r>
            <a:br>
              <a:rPr lang="en-US" dirty="0"/>
            </a:br>
            <a:r>
              <a:rPr lang="en-US" dirty="0"/>
              <a:t>Naturopathic consultant</a:t>
            </a:r>
            <a:br>
              <a:rPr lang="en-US" dirty="0"/>
            </a:br>
            <a:r>
              <a:rPr lang="en-US" sz="3600" dirty="0"/>
              <a:t>http://www.dragonflyhealthcare.com</a:t>
            </a:r>
          </a:p>
        </p:txBody>
      </p:sp>
    </p:spTree>
    <p:extLst>
      <p:ext uri="{BB962C8B-B14F-4D97-AF65-F5344CB8AC3E}">
        <p14:creationId xmlns:p14="http://schemas.microsoft.com/office/powerpoint/2010/main" val="353771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dical Design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41.potx" id="{D7485564-6666-4DDB-B0D3-55F6E694D6E5}" vid="{6E950D30-6FC6-4411-BCFF-468AD9ECA787}"/>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design presentation (widescreen)</Template>
  <TotalTime>1863</TotalTime>
  <Words>312</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Franklin Gothic Medium</vt:lpstr>
      <vt:lpstr>Medical Design 16x9</vt:lpstr>
      <vt:lpstr>Nitric Oxide and Heart Health</vt:lpstr>
      <vt:lpstr>Why Increase Nitric Oxide?</vt:lpstr>
      <vt:lpstr>Food Content of Nitrates</vt:lpstr>
      <vt:lpstr>Food Amounts of Nitrates</vt:lpstr>
      <vt:lpstr>Exercise Improves NO, Nitrates benefit Exercise</vt:lpstr>
      <vt:lpstr>Sandy Seeman, ND Naturopathic consultant http://www.dragonflyhealthcare.com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Nitric Oxide and Heart Health</dc:title>
  <dc:creator>Sandy Seeman</dc:creator>
  <cp:lastModifiedBy>Sandy Seeman</cp:lastModifiedBy>
  <cp:revision>2</cp:revision>
  <dcterms:created xsi:type="dcterms:W3CDTF">2022-02-12T18:41:15Z</dcterms:created>
  <dcterms:modified xsi:type="dcterms:W3CDTF">2022-02-14T01:53:27Z</dcterms:modified>
</cp:coreProperties>
</file>